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72" r:id="rId7"/>
    <p:sldId id="273" r:id="rId8"/>
    <p:sldId id="274" r:id="rId9"/>
    <p:sldId id="275" r:id="rId10"/>
    <p:sldId id="276" r:id="rId11"/>
    <p:sldId id="263" r:id="rId12"/>
    <p:sldId id="261" r:id="rId13"/>
    <p:sldId id="264" r:id="rId14"/>
    <p:sldId id="265" r:id="rId15"/>
    <p:sldId id="269" r:id="rId16"/>
    <p:sldId id="266" r:id="rId17"/>
    <p:sldId id="268" r:id="rId18"/>
    <p:sldId id="267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714"/>
  </p:normalViewPr>
  <p:slideViewPr>
    <p:cSldViewPr snapToGrid="0" snapToObjects="1">
      <p:cViewPr varScale="1">
        <p:scale>
          <a:sx n="93" d="100"/>
          <a:sy n="93" d="100"/>
        </p:scale>
        <p:origin x="136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2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3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7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2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3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4/9/18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2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3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4/9/18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1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6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7FC4-0573-7340-9FB7-6E855BC1D7DA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6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07FC4-0573-7340-9FB7-6E855BC1D7DA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05668-E3AF-5149-99D0-17F4CB036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-IgqmqIH-Q" TargetMode="External"/><Relationship Id="rId2" Type="http://schemas.openxmlformats.org/officeDocument/2006/relationships/hyperlink" Target="https://youtu.be/5_cy4MExgr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tf6pj_pYR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14" y="237737"/>
            <a:ext cx="7772400" cy="1470025"/>
          </a:xfrm>
        </p:spPr>
        <p:txBody>
          <a:bodyPr/>
          <a:lstStyle/>
          <a:p>
            <a:r>
              <a:rPr lang="en-US" dirty="0"/>
              <a:t>VISUAL JOURNALING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a00d8341c75d353ef011570a34281970b-800w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3" y="1558980"/>
            <a:ext cx="6446587" cy="441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5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2C43-E56B-1F49-B042-1D001C92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BC70F1-4824-2441-B6EC-1FCEFD186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167" y="651163"/>
            <a:ext cx="8106745" cy="5655109"/>
          </a:xfrm>
        </p:spPr>
      </p:pic>
    </p:spTree>
    <p:extLst>
      <p:ext uri="{BB962C8B-B14F-4D97-AF65-F5344CB8AC3E}">
        <p14:creationId xmlns:p14="http://schemas.microsoft.com/office/powerpoint/2010/main" val="86410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Journal 0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95" r="-90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4951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Journal 0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14" r="-676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503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Journal 0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3" r="-8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594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Journal 0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4" r="-90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9724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Journal 07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3" r="-5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1673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Journal 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68" r="-93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784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Journal 06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56" r="-750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068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ent Journal 06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08" r="-670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513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helpful videos: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video is an excellent example of layering, but turn the sound off, as it sounds like aliens are invading…no seriously!</a:t>
            </a:r>
          </a:p>
          <a:p>
            <a:r>
              <a:rPr lang="en-US" dirty="0">
                <a:hlinkClick r:id="rId2"/>
              </a:rPr>
              <a:t>https://youtu.be/5_cy4MExgrc</a:t>
            </a:r>
            <a:endParaRPr lang="en-US" dirty="0"/>
          </a:p>
          <a:p>
            <a:endParaRPr lang="en-US" dirty="0"/>
          </a:p>
          <a:p>
            <a:r>
              <a:rPr lang="en-US" dirty="0"/>
              <a:t>Here’s another (ignore the product plug):</a:t>
            </a:r>
          </a:p>
          <a:p>
            <a:r>
              <a:rPr lang="en-US" dirty="0">
                <a:hlinkClick r:id="rId3"/>
              </a:rPr>
              <a:t>https://youtu.be/k-IgqmqIH-Q</a:t>
            </a:r>
            <a:endParaRPr lang="en-US" dirty="0"/>
          </a:p>
          <a:p>
            <a:r>
              <a:rPr lang="en-US" dirty="0"/>
              <a:t>Textured backgrounds:</a:t>
            </a:r>
          </a:p>
          <a:p>
            <a:r>
              <a:rPr lang="en-US" dirty="0">
                <a:hlinkClick r:id="rId4"/>
              </a:rPr>
              <a:t>https://youtu.be/tf6pj_pYRoM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0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6559-1365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90" r="-37790"/>
          <a:stretch>
            <a:fillRect/>
          </a:stretch>
        </p:blipFill>
        <p:spPr>
          <a:xfrm>
            <a:off x="457200" y="1039091"/>
            <a:ext cx="8419243" cy="4630259"/>
          </a:xfrm>
        </p:spPr>
      </p:pic>
    </p:spTree>
    <p:extLst>
      <p:ext uri="{BB962C8B-B14F-4D97-AF65-F5344CB8AC3E}">
        <p14:creationId xmlns:p14="http://schemas.microsoft.com/office/powerpoint/2010/main" val="1283273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Every </a:t>
            </a:r>
            <a:r>
              <a:rPr lang="en-US"/>
              <a:t>two weeks, you </a:t>
            </a:r>
            <a:r>
              <a:rPr lang="en-US" dirty="0"/>
              <a:t>will be creating a weekly visual journal on a changing theme (this will be homework)</a:t>
            </a:r>
          </a:p>
          <a:p>
            <a:r>
              <a:rPr lang="en-US" dirty="0"/>
              <a:t>Each week’s theme will be determined by a different member of your class</a:t>
            </a:r>
          </a:p>
          <a:p>
            <a:r>
              <a:rPr lang="en-US" dirty="0"/>
              <a:t>The only criteria you must follow, is that the visual journal must be at least one full page in your sketchbook (the first assigned journal might require a double page) and must include the following:</a:t>
            </a:r>
          </a:p>
          <a:p>
            <a:pPr lvl="2"/>
            <a:r>
              <a:rPr lang="en-US" dirty="0"/>
              <a:t>Text (of some type)</a:t>
            </a:r>
          </a:p>
          <a:p>
            <a:pPr lvl="2"/>
            <a:r>
              <a:rPr lang="en-US" dirty="0"/>
              <a:t>Collage</a:t>
            </a:r>
          </a:p>
          <a:p>
            <a:pPr lvl="2"/>
            <a:r>
              <a:rPr lang="en-US" dirty="0"/>
              <a:t>Observational drawing</a:t>
            </a:r>
          </a:p>
          <a:p>
            <a:endParaRPr lang="en-US" dirty="0"/>
          </a:p>
          <a:p>
            <a:r>
              <a:rPr lang="en-US" dirty="0"/>
              <a:t>The rest is up to you! HAVE FUN, EXPERIMENT, TAKE RISKS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8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Visual Journal?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just that, a VISUAL journal that ILLUSTRATES thoughts, feelings, and ideas</a:t>
            </a:r>
          </a:p>
          <a:p>
            <a:r>
              <a:rPr lang="en-US" dirty="0"/>
              <a:t>It can combine texts with different materials and techniques to create a beautiful mixed media piece</a:t>
            </a:r>
          </a:p>
          <a:p>
            <a:r>
              <a:rPr lang="en-US" dirty="0"/>
              <a:t>It is often organic and a work in progress</a:t>
            </a:r>
          </a:p>
          <a:p>
            <a:r>
              <a:rPr lang="en-US" dirty="0"/>
              <a:t>Requirements: Two page spread, using and combining all of the principles of art and all of the elements, </a:t>
            </a:r>
            <a:r>
              <a:rPr lang="en-US" b="1" dirty="0"/>
              <a:t>layer, layer, layer!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9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875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/>
              <a:t>THE BEST ADVICE: </a:t>
            </a:r>
            <a:r>
              <a:rPr lang="en-US" sz="1800" b="1" dirty="0"/>
              <a:t>Start with your background…and layer, layer, layer!!</a:t>
            </a: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875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Some possible ideas for your first layer:</a:t>
            </a:r>
          </a:p>
          <a:p>
            <a:pPr marL="0" indent="0">
              <a:buNone/>
            </a:pPr>
            <a:r>
              <a:rPr lang="en-US" sz="1400" dirty="0"/>
              <a:t>--Do an inkblot with thinned acrylic paint and then paint or draw over it. Let the blot be your inspiration.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--Splatter or drip paint.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--Sponge paint with acrylics.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--Start your page with a map.(create your own map. Where are you going?)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--Paint a watercolor wash on drawing paper and texturize it with wadded up paper or plastic wrap. Use this paper once it dries as a background for a spread or as collage additions on other spreads.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--Scratch into wet paint or do a finger painting across a page.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--Paint thin layers of color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--Draw or paint with unconventional tools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--Add sand to acrylic paint and cover the page before you start painting or drawing your image</a:t>
            </a:r>
          </a:p>
          <a:p>
            <a:pPr marL="0" indent="0">
              <a:buNone/>
            </a:pPr>
            <a:r>
              <a:rPr lang="en-US" sz="1400" dirty="0"/>
              <a:t>--Stain watercolor paper with acrylic or tea and create an antique image- glue this the page</a:t>
            </a:r>
          </a:p>
          <a:p>
            <a:pPr marL="0" indent="0">
              <a:buNone/>
            </a:pPr>
            <a:r>
              <a:rPr lang="en-US" sz="1400" dirty="0"/>
              <a:t>--Before you being painting, use highlighter or circle words that form a thought and layout your design --Use aluminum foil to make a cool background, then collage interesting pictures to it</a:t>
            </a:r>
          </a:p>
        </p:txBody>
      </p:sp>
    </p:spTree>
    <p:extLst>
      <p:ext uri="{BB962C8B-B14F-4D97-AF65-F5344CB8AC3E}">
        <p14:creationId xmlns:p14="http://schemas.microsoft.com/office/powerpoint/2010/main" val="60704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some examples:</a:t>
            </a:r>
          </a:p>
        </p:txBody>
      </p:sp>
      <p:pic>
        <p:nvPicPr>
          <p:cNvPr id="4" name="Content Placeholder 3" descr="Student Journal 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28" r="-75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537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FCDC-08A9-9D41-8245-AC880654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D43A73-7E75-674F-8027-E97EACE3A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96" y="846138"/>
            <a:ext cx="7768556" cy="5045508"/>
          </a:xfrm>
        </p:spPr>
      </p:pic>
    </p:spTree>
    <p:extLst>
      <p:ext uri="{BB962C8B-B14F-4D97-AF65-F5344CB8AC3E}">
        <p14:creationId xmlns:p14="http://schemas.microsoft.com/office/powerpoint/2010/main" val="112976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CFE7-C2C8-0249-83A1-D0E73E3AD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C16EB1-61AE-BB42-957D-A9D333BA5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215" y="734292"/>
            <a:ext cx="8083585" cy="5488854"/>
          </a:xfrm>
        </p:spPr>
      </p:pic>
    </p:spTree>
    <p:extLst>
      <p:ext uri="{BB962C8B-B14F-4D97-AF65-F5344CB8AC3E}">
        <p14:creationId xmlns:p14="http://schemas.microsoft.com/office/powerpoint/2010/main" val="294576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06E9-E11D-9743-8241-8FEDE629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839923-FE97-C04A-982B-FA60C1D85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275" y="498763"/>
            <a:ext cx="8561449" cy="5973763"/>
          </a:xfrm>
        </p:spPr>
      </p:pic>
    </p:spTree>
    <p:extLst>
      <p:ext uri="{BB962C8B-B14F-4D97-AF65-F5344CB8AC3E}">
        <p14:creationId xmlns:p14="http://schemas.microsoft.com/office/powerpoint/2010/main" val="3301092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F80C-17EE-5246-8E25-81962A6A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81C54B-D2E4-2B4B-897B-9B00DD95B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18" y="637310"/>
            <a:ext cx="8595364" cy="5599690"/>
          </a:xfrm>
        </p:spPr>
      </p:pic>
    </p:spTree>
    <p:extLst>
      <p:ext uri="{BB962C8B-B14F-4D97-AF65-F5344CB8AC3E}">
        <p14:creationId xmlns:p14="http://schemas.microsoft.com/office/powerpoint/2010/main" val="136003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465</Words>
  <Application>Microsoft Macintosh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VISUAL JOURNALING</vt:lpstr>
      <vt:lpstr>PowerPoint Presentation</vt:lpstr>
      <vt:lpstr>What is a Visual Journal?</vt:lpstr>
      <vt:lpstr>THE BEST ADVICE: Start with your background…and layer, layer, layer!!</vt:lpstr>
      <vt:lpstr>Here are some examples: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helpful videos:</vt:lpstr>
      <vt:lpstr>Your Task: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JOURNALING</dc:title>
  <dc:creator>Courtenay Spencer</dc:creator>
  <cp:lastModifiedBy>Microsoft Office User</cp:lastModifiedBy>
  <cp:revision>11</cp:revision>
  <dcterms:created xsi:type="dcterms:W3CDTF">2015-10-27T21:45:49Z</dcterms:created>
  <dcterms:modified xsi:type="dcterms:W3CDTF">2018-04-09T17:38:51Z</dcterms:modified>
</cp:coreProperties>
</file>