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2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7FC4-0573-7340-9FB7-6E855BC1D7DA}" type="datetimeFigureOut">
              <a:rPr lang="en-US" smtClean="0"/>
              <a:t>15-10-28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-IgqmqIH-Q" TargetMode="External"/><Relationship Id="rId4" Type="http://schemas.openxmlformats.org/officeDocument/2006/relationships/hyperlink" Target="https://youtu.be/tf6pj_pYR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5_cy4MExgr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4" y="237737"/>
            <a:ext cx="7772400" cy="1470025"/>
          </a:xfrm>
        </p:spPr>
        <p:txBody>
          <a:bodyPr/>
          <a:lstStyle/>
          <a:p>
            <a:r>
              <a:rPr lang="en-US" dirty="0" smtClean="0"/>
              <a:t>VISUAL JOURNALING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a00d8341c75d353ef011570a34281970b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23" y="1707762"/>
            <a:ext cx="4681470" cy="32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4" r="-9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972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8" r="-9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84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08" r="-67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513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56" r="-75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068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3" r="-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6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helpful videos: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video is an excellent example of layering, but turn the sound off, as it sounds like aliens are invading…no seriously!</a:t>
            </a:r>
          </a:p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5_cy4MExgrc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Here’s another (ignore the product plug):</a:t>
            </a:r>
          </a:p>
          <a:p>
            <a:r>
              <a:rPr lang="en-US" dirty="0" smtClean="0">
                <a:hlinkClick r:id="rId3"/>
              </a:rPr>
              <a:t>https://youtu.be/k-IgqmqIH-Q</a:t>
            </a:r>
            <a:endParaRPr lang="en-US" dirty="0" smtClean="0"/>
          </a:p>
          <a:p>
            <a:r>
              <a:rPr lang="en-US" dirty="0" smtClean="0"/>
              <a:t>Textured backgrounds:</a:t>
            </a:r>
          </a:p>
          <a:p>
            <a:r>
              <a:rPr lang="en-US" dirty="0" smtClean="0">
                <a:hlinkClick r:id="rId4"/>
              </a:rPr>
              <a:t>https://youtu.be/tf6pj_pYRoM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6559-1365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90" r="-37790"/>
          <a:stretch>
            <a:fillRect/>
          </a:stretch>
        </p:blipFill>
        <p:spPr>
          <a:xfrm>
            <a:off x="1126153" y="1417638"/>
            <a:ext cx="6698062" cy="3683676"/>
          </a:xfrm>
        </p:spPr>
      </p:pic>
    </p:spTree>
    <p:extLst>
      <p:ext uri="{BB962C8B-B14F-4D97-AF65-F5344CB8AC3E}">
        <p14:creationId xmlns:p14="http://schemas.microsoft.com/office/powerpoint/2010/main" val="128327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Visual Journal?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just that, a visual journal that illustrates thoughts, feelings, and ideas</a:t>
            </a:r>
          </a:p>
          <a:p>
            <a:r>
              <a:rPr lang="en-US" dirty="0" smtClean="0"/>
              <a:t>It can combine texts with different materials and techniques to create a beautiful mixed media piece</a:t>
            </a:r>
          </a:p>
          <a:p>
            <a:r>
              <a:rPr lang="en-US" dirty="0" smtClean="0"/>
              <a:t>It is often organic and a work in progress</a:t>
            </a:r>
          </a:p>
          <a:p>
            <a:r>
              <a:rPr lang="en-US" dirty="0" smtClean="0"/>
              <a:t>Requirements: Two page spread, using and combining all of the principles of art and all of the elements, </a:t>
            </a:r>
            <a:r>
              <a:rPr lang="en-US" b="1" dirty="0" smtClean="0"/>
              <a:t>layer, layer, layer!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39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75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Step 1: </a:t>
            </a:r>
            <a:r>
              <a:rPr lang="en-US" sz="1800" b="1" dirty="0" smtClean="0"/>
              <a:t>Start </a:t>
            </a:r>
            <a:r>
              <a:rPr lang="en-US" sz="1800" b="1" dirty="0" smtClean="0"/>
              <a:t>with a background</a:t>
            </a:r>
            <a:r>
              <a:rPr lang="en-US" sz="1800" dirty="0" smtClean="0"/>
              <a:t> (this is your base layer)</a:t>
            </a:r>
            <a:br>
              <a:rPr lang="en-US" sz="1800" dirty="0" smtClean="0"/>
            </a:br>
            <a:r>
              <a:rPr lang="en-US" sz="1800" i="1" dirty="0" smtClean="0"/>
              <a:t>Things you might try…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56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--Do a page with a border-color black and </a:t>
            </a:r>
            <a:r>
              <a:rPr lang="en-US" sz="1400" dirty="0" smtClean="0"/>
              <a:t>white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--Do an inkblot with thinned acrylic paint and then paint or draw over it. Let the blot be your inspiration. </a:t>
            </a:r>
          </a:p>
          <a:p>
            <a:pPr marL="0" indent="0">
              <a:buNone/>
            </a:pPr>
            <a:r>
              <a:rPr lang="en-US" sz="1400" dirty="0" smtClean="0"/>
              <a:t> --Splatter or drip paint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--Sponge paint with acrylics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--Start your page with a map.(create your own map. Where are you going?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--Paint a watercolor wash on drawing paper and texturize it with wadded up paper or plastic wrap. Use this paper once it dries as a background for a spread or as collage additions on other spreads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--Scratch into wet paint or do a finger painting across a page. </a:t>
            </a:r>
          </a:p>
          <a:p>
            <a:pPr marL="0" indent="0">
              <a:buNone/>
            </a:pPr>
            <a:r>
              <a:rPr lang="en-US" sz="1400" dirty="0" smtClean="0"/>
              <a:t> --Paint thin layers of </a:t>
            </a:r>
            <a:r>
              <a:rPr lang="en-US" sz="1400" dirty="0" smtClean="0"/>
              <a:t>color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--Draw or paint with unconventional </a:t>
            </a:r>
            <a:r>
              <a:rPr lang="en-US" sz="1400" dirty="0" smtClean="0"/>
              <a:t>tools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--Add sand to acrylic paint and cover the page before you start painting or drawing your </a:t>
            </a:r>
            <a:r>
              <a:rPr lang="en-US" sz="1400" dirty="0" smtClean="0"/>
              <a:t>image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--Stain watercolor paper with acrylic or tea and create an antique image- glue this the </a:t>
            </a:r>
            <a:r>
              <a:rPr lang="en-US" sz="1400" dirty="0" smtClean="0"/>
              <a:t>page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--Before you being painting, use highlighter or circle words that form a thought and layout your design --Use aluminum foil to make a cool background, then collage interesting pictures to 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704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some examples:</a:t>
            </a:r>
            <a:endParaRPr lang="en-US" dirty="0"/>
          </a:p>
        </p:txBody>
      </p:sp>
      <p:pic>
        <p:nvPicPr>
          <p:cNvPr id="4" name="Content Placeholder 3" descr="Student Journal 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28" r="-7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37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14" r="-67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503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66" r="-67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422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5" r="-9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95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3" r="-8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94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387</Words>
  <Application>Microsoft Macintosh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VISUAL JOURNALING</vt:lpstr>
      <vt:lpstr>PowerPoint Presentation</vt:lpstr>
      <vt:lpstr>What is a Visual Journal?</vt:lpstr>
      <vt:lpstr>Step 1: Start with a background (this is your base layer) Things you might try…</vt:lpstr>
      <vt:lpstr>Here are some 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helpful videos: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JOURNALING</dc:title>
  <dc:creator>Courtenay Spencer</dc:creator>
  <cp:lastModifiedBy>Courtenay Spencer</cp:lastModifiedBy>
  <cp:revision>8</cp:revision>
  <dcterms:created xsi:type="dcterms:W3CDTF">2015-10-27T21:45:49Z</dcterms:created>
  <dcterms:modified xsi:type="dcterms:W3CDTF">2015-10-28T16:19:43Z</dcterms:modified>
</cp:coreProperties>
</file>