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3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772175-B1CF-4282-9869-251BD2CF912A}" type="datetimeFigureOut">
              <a:rPr lang="en-US" smtClean="0"/>
              <a:pPr/>
              <a:t>15-10-03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140D5-C26C-47A8-BC8F-D016DBAC73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72175-B1CF-4282-9869-251BD2CF912A}" type="datetimeFigureOut">
              <a:rPr lang="en-US" smtClean="0"/>
              <a:pPr/>
              <a:t>15-10-03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140D5-C26C-47A8-BC8F-D016DBAC73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72175-B1CF-4282-9869-251BD2CF912A}" type="datetimeFigureOut">
              <a:rPr lang="en-US" smtClean="0"/>
              <a:pPr/>
              <a:t>15-10-03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140D5-C26C-47A8-BC8F-D016DBAC73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72175-B1CF-4282-9869-251BD2CF912A}" type="datetimeFigureOut">
              <a:rPr lang="en-US" smtClean="0"/>
              <a:pPr/>
              <a:t>15-10-03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140D5-C26C-47A8-BC8F-D016DBAC73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772175-B1CF-4282-9869-251BD2CF912A}" type="datetimeFigureOut">
              <a:rPr lang="en-US" smtClean="0"/>
              <a:pPr/>
              <a:t>15-10-03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140D5-C26C-47A8-BC8F-D016DBAC73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772175-B1CF-4282-9869-251BD2CF912A}" type="datetimeFigureOut">
              <a:rPr lang="en-US" smtClean="0"/>
              <a:pPr/>
              <a:t>15-10-03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140D5-C26C-47A8-BC8F-D016DBAC73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772175-B1CF-4282-9869-251BD2CF912A}" type="datetimeFigureOut">
              <a:rPr lang="en-US" smtClean="0"/>
              <a:pPr/>
              <a:t>15-10-03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5140D5-C26C-47A8-BC8F-D016DBAC73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772175-B1CF-4282-9869-251BD2CF912A}" type="datetimeFigureOut">
              <a:rPr lang="en-US" smtClean="0"/>
              <a:pPr/>
              <a:t>15-10-03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5140D5-C26C-47A8-BC8F-D016DBAC73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72175-B1CF-4282-9869-251BD2CF912A}" type="datetimeFigureOut">
              <a:rPr lang="en-US" smtClean="0"/>
              <a:pPr/>
              <a:t>15-10-03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5140D5-C26C-47A8-BC8F-D016DBAC73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72175-B1CF-4282-9869-251BD2CF912A}" type="datetimeFigureOut">
              <a:rPr lang="en-US" smtClean="0"/>
              <a:pPr/>
              <a:t>15-10-03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140D5-C26C-47A8-BC8F-D016DBAC73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72175-B1CF-4282-9869-251BD2CF912A}" type="datetimeFigureOut">
              <a:rPr lang="en-US" smtClean="0"/>
              <a:pPr/>
              <a:t>15-10-03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140D5-C26C-47A8-BC8F-D016DBAC73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72175-B1CF-4282-9869-251BD2CF912A}" type="datetimeFigureOut">
              <a:rPr lang="en-US" smtClean="0"/>
              <a:pPr/>
              <a:t>15-10-03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5140D5-C26C-47A8-BC8F-D016DBAC73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FOCAL POINT/ ‘ZOOM’</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solidFill>
                  <a:srgbClr val="0070C0"/>
                </a:solidFill>
              </a:rPr>
              <a:t>(In art and advertising)</a:t>
            </a:r>
            <a:endParaRPr lang="en-US" dirty="0">
              <a:solidFill>
                <a:srgbClr val="0070C0"/>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lnSpcReduction="10000"/>
          </a:bodyPr>
          <a:lstStyle/>
          <a:p>
            <a:r>
              <a:rPr lang="en-US" b="1" i="1" u="sng" dirty="0">
                <a:solidFill>
                  <a:srgbClr val="FF0000"/>
                </a:solidFill>
              </a:rPr>
              <a:t>FOCAL POINT:</a:t>
            </a:r>
            <a:r>
              <a:rPr lang="en-US" b="1" i="1" dirty="0">
                <a:solidFill>
                  <a:srgbClr val="FF0000"/>
                </a:solidFill>
              </a:rPr>
              <a:t> </a:t>
            </a:r>
            <a:r>
              <a:rPr lang="en-US" b="1" i="1" dirty="0"/>
              <a:t>The element of a painting that pulls the viewer’s eye. Usually this is the center of attention. The Focal Point can be emphasized through the painter’s composition, specifically how they go about using the elements and principals of design in their work (use of </a:t>
            </a:r>
            <a:r>
              <a:rPr lang="en-US" b="1" i="1" dirty="0" err="1"/>
              <a:t>colour</a:t>
            </a:r>
            <a:r>
              <a:rPr lang="en-US" b="1" i="1" dirty="0"/>
              <a:t>, line, range of tones, pattern etc.) The Focal Point is usually the part of the artwork the viewer’s eyes are attracted to first.</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is the Focal Point in this image? Why?</a:t>
            </a:r>
            <a:endParaRPr lang="en-US" dirty="0"/>
          </a:p>
        </p:txBody>
      </p:sp>
      <p:pic>
        <p:nvPicPr>
          <p:cNvPr id="4" name="Content Placeholder 3" descr="http://www.alifetimeofcolor.com/study/images/rousseau_l.jpg"/>
          <p:cNvPicPr>
            <a:picLocks noGrp="1"/>
          </p:cNvPicPr>
          <p:nvPr>
            <p:ph idx="1"/>
          </p:nvPr>
        </p:nvPicPr>
        <p:blipFill>
          <a:blip r:embed="rId2" cstate="print"/>
          <a:srcRect/>
          <a:stretch>
            <a:fillRect/>
          </a:stretch>
        </p:blipFill>
        <p:spPr bwMode="auto">
          <a:xfrm>
            <a:off x="1219200" y="1447800"/>
            <a:ext cx="6324600" cy="51054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i="1" dirty="0" smtClean="0">
                <a:solidFill>
                  <a:srgbClr val="0070C0"/>
                </a:solidFill>
              </a:rPr>
              <a:t>VIEWFINDER: </a:t>
            </a:r>
          </a:p>
          <a:p>
            <a:pPr>
              <a:buNone/>
            </a:pPr>
            <a:r>
              <a:rPr lang="en-US" b="1" i="1" dirty="0" smtClean="0">
                <a:solidFill>
                  <a:srgbClr val="0070C0"/>
                </a:solidFill>
              </a:rPr>
              <a:t>	</a:t>
            </a:r>
            <a:r>
              <a:rPr lang="en-US" b="1" i="1" dirty="0" smtClean="0"/>
              <a:t>A viewfinder </a:t>
            </a:r>
            <a:r>
              <a:rPr lang="en-US" b="1" i="1" dirty="0"/>
              <a:t>is a simple yet extremely useful tool which helps you select and isolate particular elements in a scene to get the best composition.</a:t>
            </a:r>
            <a:endParaRPr lang="en-US" dirty="0"/>
          </a:p>
          <a:p>
            <a:pPr>
              <a:buNone/>
            </a:pPr>
            <a:endParaRPr lang="en-US" dirty="0"/>
          </a:p>
          <a:p>
            <a:r>
              <a:rPr lang="en-US" b="1" i="1" dirty="0">
                <a:solidFill>
                  <a:srgbClr val="00B050"/>
                </a:solidFill>
              </a:rPr>
              <a:t>IMAGE ISOLATION IN ADVERTISING: </a:t>
            </a:r>
            <a:r>
              <a:rPr lang="en-US" b="1" i="1" dirty="0"/>
              <a:t>graphic designers often use the concept of isolated images or ‘zoomed’ images in order to sell a product. Can you find examples of ‘zoom’ in </a:t>
            </a:r>
            <a:r>
              <a:rPr lang="en-US" b="1" i="1" dirty="0" err="1"/>
              <a:t>advertsing</a:t>
            </a:r>
            <a:r>
              <a:rPr lang="en-US" b="1" i="1" dirty="0"/>
              <a:t>? Why is a close up or focused image more effective? </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YOUR TASK:</a:t>
            </a:r>
            <a:endParaRPr lang="en-US" dirty="0"/>
          </a:p>
        </p:txBody>
      </p:sp>
      <p:sp>
        <p:nvSpPr>
          <p:cNvPr id="3" name="Content Placeholder 2"/>
          <p:cNvSpPr>
            <a:spLocks noGrp="1"/>
          </p:cNvSpPr>
          <p:nvPr>
            <p:ph idx="1"/>
          </p:nvPr>
        </p:nvSpPr>
        <p:spPr/>
        <p:txBody>
          <a:bodyPr>
            <a:normAutofit/>
          </a:bodyPr>
          <a:lstStyle/>
          <a:p>
            <a:pPr lvl="0"/>
            <a:r>
              <a:rPr lang="en-US" b="1" i="1" dirty="0" smtClean="0"/>
              <a:t>Find </a:t>
            </a:r>
            <a:r>
              <a:rPr lang="en-US" b="1" i="1" dirty="0" smtClean="0">
                <a:solidFill>
                  <a:srgbClr val="FF0000"/>
                </a:solidFill>
              </a:rPr>
              <a:t>3</a:t>
            </a:r>
            <a:r>
              <a:rPr lang="en-US" b="1" i="1" dirty="0" smtClean="0"/>
              <a:t> </a:t>
            </a:r>
            <a:r>
              <a:rPr lang="en-US" b="1" i="1" dirty="0" smtClean="0">
                <a:solidFill>
                  <a:srgbClr val="FF0000"/>
                </a:solidFill>
              </a:rPr>
              <a:t>Magazine </a:t>
            </a:r>
            <a:r>
              <a:rPr lang="en-US" b="1" i="1" dirty="0">
                <a:solidFill>
                  <a:srgbClr val="FF0000"/>
                </a:solidFill>
              </a:rPr>
              <a:t>images </a:t>
            </a:r>
            <a:r>
              <a:rPr lang="en-US" b="1" i="1" dirty="0"/>
              <a:t>and use a </a:t>
            </a:r>
            <a:r>
              <a:rPr lang="en-US" b="1" i="1" dirty="0">
                <a:solidFill>
                  <a:srgbClr val="00B050"/>
                </a:solidFill>
              </a:rPr>
              <a:t>self made ‘frame’</a:t>
            </a:r>
            <a:r>
              <a:rPr lang="en-US" b="1" i="1" dirty="0"/>
              <a:t> to isolate a portion of the picture, making your own </a:t>
            </a:r>
            <a:r>
              <a:rPr lang="en-US" b="1" i="1" dirty="0" smtClean="0"/>
              <a:t>composition (see examples)</a:t>
            </a:r>
            <a:endParaRPr lang="en-US" dirty="0"/>
          </a:p>
          <a:p>
            <a:pPr lvl="0"/>
            <a:r>
              <a:rPr lang="en-US" b="1" i="1" dirty="0"/>
              <a:t>Trim the edges of the Magazine page and glue the entire page into your sketchbook, sign it, title it, and date </a:t>
            </a:r>
            <a:r>
              <a:rPr lang="en-US" b="1" i="1" dirty="0" smtClean="0"/>
              <a:t>it using a pencil</a:t>
            </a:r>
            <a:endParaRPr lang="en-US" dirty="0" smtClean="0"/>
          </a:p>
          <a:p>
            <a:pPr>
              <a:buNone/>
            </a:pPr>
            <a:r>
              <a:rPr lang="en-US" b="1" i="1" dirty="0" smtClean="0">
                <a:solidFill>
                  <a:srgbClr val="FF0000"/>
                </a:solidFill>
              </a:rPr>
              <a:t>**Make sure to title </a:t>
            </a:r>
            <a:r>
              <a:rPr lang="en-US" b="1" i="1" dirty="0" smtClean="0">
                <a:solidFill>
                  <a:srgbClr val="FF0000"/>
                </a:solidFill>
              </a:rPr>
              <a:t>the new piece correctly </a:t>
            </a:r>
            <a:r>
              <a:rPr lang="en-US" b="1" i="1" dirty="0" smtClean="0">
                <a:solidFill>
                  <a:srgbClr val="FF0000"/>
                </a:solidFill>
              </a:rPr>
              <a:t>(See </a:t>
            </a:r>
            <a:r>
              <a:rPr lang="en-US" b="1" i="1" dirty="0" smtClean="0">
                <a:solidFill>
                  <a:srgbClr val="FF0000"/>
                </a:solidFill>
              </a:rPr>
              <a:t>examples on wall at front </a:t>
            </a:r>
            <a:r>
              <a:rPr lang="en-US" b="1" i="1" smtClean="0">
                <a:solidFill>
                  <a:srgbClr val="FF0000"/>
                </a:solidFill>
              </a:rPr>
              <a:t>of class)</a:t>
            </a:r>
            <a:r>
              <a:rPr lang="en-US" b="1" i="1" dirty="0">
                <a:solidFill>
                  <a:srgbClr val="FF0000"/>
                </a:solidFill>
              </a:rPr>
              <a:t> </a:t>
            </a:r>
            <a:endParaRPr lang="en-US" dirty="0">
              <a:solidFill>
                <a:srgbClr val="FF0000"/>
              </a:solidFill>
            </a:endParaRP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185</Words>
  <Application>Microsoft Macintosh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FOCAL POINT/ ‘ZOOM’</vt:lpstr>
      <vt:lpstr>PowerPoint Presentation</vt:lpstr>
      <vt:lpstr>Where is the Focal Point in this image? Why?</vt:lpstr>
      <vt:lpstr>PowerPoint Presentation</vt:lpstr>
      <vt:lpstr>YOUR TASK:</vt:lpstr>
    </vt:vector>
  </TitlesOfParts>
  <Company>Collingwood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POINT/ ‘ZOOM’</dc:title>
  <dc:creator>Computer Services</dc:creator>
  <cp:lastModifiedBy>Courtenay Spencer</cp:lastModifiedBy>
  <cp:revision>28</cp:revision>
  <dcterms:created xsi:type="dcterms:W3CDTF">2009-10-09T16:23:50Z</dcterms:created>
  <dcterms:modified xsi:type="dcterms:W3CDTF">2015-10-03T23:40:27Z</dcterms:modified>
</cp:coreProperties>
</file>