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75"/>
    <p:restoredTop sz="94692"/>
  </p:normalViewPr>
  <p:slideViewPr>
    <p:cSldViewPr snapToGrid="0" snapToObjects="1">
      <p:cViewPr varScale="1">
        <p:scale>
          <a:sx n="95" d="100"/>
          <a:sy n="95" d="100"/>
        </p:scale>
        <p:origin x="3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9/18/17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9/18/17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9/18/17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9/18/17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9/18/17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9/18/17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9/18/17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9/18/17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9/18/17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9/18/17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9/18/17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9/18/17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1" Type="http://schemas.openxmlformats.org/officeDocument/2006/relationships/hyperlink" Target="https://en.wikipedia.org/wiki/Linus_Maurer" TargetMode="External"/><Relationship Id="rId12" Type="http://schemas.openxmlformats.org/officeDocument/2006/relationships/hyperlink" Target="https://en.wikipedia.org/wiki/Charles_M._Schulz#cite_note-sitribune-18" TargetMode="External"/><Relationship Id="rId13" Type="http://schemas.openxmlformats.org/officeDocument/2006/relationships/hyperlink" Target="https://en.wikipedia.org/wiki/Peppermint_Patty" TargetMode="External"/><Relationship Id="rId14" Type="http://schemas.openxmlformats.org/officeDocument/2006/relationships/hyperlink" Target="https://en.wikipedia.org/wiki/Charles_M._Schulz#cite_note-mich-19" TargetMode="External"/><Relationship Id="rId15" Type="http://schemas.openxmlformats.org/officeDocument/2006/relationships/hyperlink" Target="https://en.wikipedia.org/wiki/Charles_M._Schulz#cite_note-20" TargetMode="External"/><Relationship Id="rId16"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hyperlink" Target="https://en.wikipedia.org/wiki/Pointer_(dog_breed)" TargetMode="External"/><Relationship Id="rId3" Type="http://schemas.openxmlformats.org/officeDocument/2006/relationships/hyperlink" Target="https://en.wikipedia.org/wiki/Beagle" TargetMode="External"/><Relationship Id="rId4" Type="http://schemas.openxmlformats.org/officeDocument/2006/relationships/hyperlink" Target="https://en.wikipedia.org/wiki/Spike_(Peanuts)" TargetMode="External"/><Relationship Id="rId5" Type="http://schemas.openxmlformats.org/officeDocument/2006/relationships/hyperlink" Target="https://en.wikipedia.org/wiki/Needles,_California" TargetMode="External"/><Relationship Id="rId6" Type="http://schemas.openxmlformats.org/officeDocument/2006/relationships/hyperlink" Target="https://en.wikipedia.org/wiki/Charles_M._Schulz#cite_note-Needles-17" TargetMode="External"/><Relationship Id="rId7" Type="http://schemas.openxmlformats.org/officeDocument/2006/relationships/hyperlink" Target="https://en.wikipedia.org/wiki/Little_Red-Haired_Girl" TargetMode="External"/><Relationship Id="rId8" Type="http://schemas.openxmlformats.org/officeDocument/2006/relationships/hyperlink" Target="https://en.wikipedia.org/wiki/Little_Red-Haired_Girl#Inspiration" TargetMode="External"/><Relationship Id="rId9" Type="http://schemas.openxmlformats.org/officeDocument/2006/relationships/hyperlink" Target="https://en.wikipedia.org/wiki/Linus_van_Pelt" TargetMode="External"/><Relationship Id="rId10" Type="http://schemas.openxmlformats.org/officeDocument/2006/relationships/hyperlink" Target="https://en.wikipedia.org/wiki/Shermy_(Peanut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2024" y="1928382"/>
            <a:ext cx="9742931" cy="3375138"/>
          </a:xfrm>
        </p:spPr>
        <p:txBody>
          <a:bodyPr/>
          <a:lstStyle/>
          <a:p>
            <a:r>
              <a:rPr lang="en-US" sz="6000" dirty="0" smtClean="0"/>
              <a:t>An</a:t>
            </a:r>
            <a:r>
              <a:rPr lang="en-US" dirty="0" smtClean="0"/>
              <a:t> </a:t>
            </a:r>
            <a:br>
              <a:rPr lang="en-US" dirty="0" smtClean="0"/>
            </a:br>
            <a:r>
              <a:rPr lang="en-US" sz="6000" dirty="0" smtClean="0"/>
              <a:t>Introduction</a:t>
            </a:r>
            <a:r>
              <a:rPr lang="en-US" dirty="0" smtClean="0"/>
              <a:t/>
            </a:r>
            <a:br>
              <a:rPr lang="en-US" dirty="0" smtClean="0"/>
            </a:br>
            <a:r>
              <a:rPr lang="en-US" sz="5400" dirty="0" smtClean="0"/>
              <a:t>to</a:t>
            </a:r>
            <a:r>
              <a:rPr lang="en-US" dirty="0" smtClean="0"/>
              <a:t> </a:t>
            </a:r>
            <a:br>
              <a:rPr lang="en-US" dirty="0" smtClean="0"/>
            </a:br>
            <a:r>
              <a:rPr lang="en-US" sz="8000" dirty="0" smtClean="0"/>
              <a:t>Charles </a:t>
            </a:r>
            <a:r>
              <a:rPr lang="en-US" sz="8000" dirty="0" err="1" smtClean="0"/>
              <a:t>Shulz</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A Follow up on Personal Narrative</a:t>
            </a:r>
            <a:endParaRPr lang="en-US" dirty="0"/>
          </a:p>
        </p:txBody>
      </p:sp>
    </p:spTree>
    <p:extLst>
      <p:ext uri="{BB962C8B-B14F-4D97-AF65-F5344CB8AC3E}">
        <p14:creationId xmlns:p14="http://schemas.microsoft.com/office/powerpoint/2010/main" val="274188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59058" y="343606"/>
            <a:ext cx="4547060" cy="6222294"/>
          </a:xfrm>
        </p:spPr>
      </p:pic>
    </p:spTree>
    <p:extLst>
      <p:ext uri="{BB962C8B-B14F-4D97-AF65-F5344CB8AC3E}">
        <p14:creationId xmlns:p14="http://schemas.microsoft.com/office/powerpoint/2010/main" val="1659435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a:t>
            </a:r>
            <a:r>
              <a:rPr lang="en-US" dirty="0" err="1" smtClean="0"/>
              <a:t>Shulz</a:t>
            </a:r>
            <a:endParaRPr lang="en-US" dirty="0"/>
          </a:p>
        </p:txBody>
      </p:sp>
      <p:sp>
        <p:nvSpPr>
          <p:cNvPr id="3" name="Content Placeholder 2"/>
          <p:cNvSpPr>
            <a:spLocks noGrp="1"/>
          </p:cNvSpPr>
          <p:nvPr>
            <p:ph idx="1"/>
          </p:nvPr>
        </p:nvSpPr>
        <p:spPr>
          <a:xfrm>
            <a:off x="1251678" y="2286001"/>
            <a:ext cx="4924039" cy="3593591"/>
          </a:xfrm>
        </p:spPr>
        <p:txBody>
          <a:bodyPr/>
          <a:lstStyle/>
          <a:p>
            <a:r>
              <a:rPr lang="en-US" dirty="0" smtClean="0"/>
              <a:t>American Cartoonist, best know for the comic strip: The Peanuts</a:t>
            </a:r>
          </a:p>
          <a:p>
            <a:r>
              <a:rPr lang="en-US" dirty="0" smtClean="0"/>
              <a:t>Main character of ‘The Peanuts’ was ‘Charlie Brown’ (Right)</a:t>
            </a:r>
          </a:p>
          <a:p>
            <a:r>
              <a:rPr lang="en-US" dirty="0" smtClean="0"/>
              <a:t>Charlie Brown’s name came from a Colleague that worked with </a:t>
            </a:r>
            <a:r>
              <a:rPr lang="en-US" dirty="0" err="1" smtClean="0"/>
              <a:t>Shulz</a:t>
            </a:r>
            <a:r>
              <a:rPr lang="en-US" dirty="0" smtClean="0"/>
              <a:t>, but much about the character was inspired from </a:t>
            </a:r>
            <a:r>
              <a:rPr lang="en-US" dirty="0" err="1" smtClean="0"/>
              <a:t>Shulz’s</a:t>
            </a:r>
            <a:r>
              <a:rPr lang="en-US" dirty="0" smtClean="0"/>
              <a:t> own life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7808" y="647114"/>
            <a:ext cx="5539679" cy="6157651"/>
          </a:xfrm>
          <a:prstGeom prst="rect">
            <a:avLst/>
          </a:prstGeom>
        </p:spPr>
      </p:pic>
    </p:spTree>
    <p:extLst>
      <p:ext uri="{BB962C8B-B14F-4D97-AF65-F5344CB8AC3E}">
        <p14:creationId xmlns:p14="http://schemas.microsoft.com/office/powerpoint/2010/main" val="2111966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6"/>
            <a:ext cx="8286217" cy="757098"/>
          </a:xfrm>
        </p:spPr>
        <p:txBody>
          <a:bodyPr>
            <a:noAutofit/>
          </a:bodyPr>
          <a:lstStyle/>
          <a:p>
            <a:endParaRPr lang="en-US" sz="3600" dirty="0"/>
          </a:p>
        </p:txBody>
      </p:sp>
      <p:sp>
        <p:nvSpPr>
          <p:cNvPr id="3" name="Content Placeholder 2"/>
          <p:cNvSpPr>
            <a:spLocks noGrp="1"/>
          </p:cNvSpPr>
          <p:nvPr>
            <p:ph idx="1"/>
          </p:nvPr>
        </p:nvSpPr>
        <p:spPr>
          <a:xfrm>
            <a:off x="1144101" y="3085347"/>
            <a:ext cx="10178322" cy="3593591"/>
          </a:xfrm>
        </p:spPr>
        <p:txBody>
          <a:bodyPr>
            <a:normAutofit fontScale="77500" lnSpcReduction="20000"/>
          </a:bodyPr>
          <a:lstStyle/>
          <a:p>
            <a:r>
              <a:rPr lang="en-US" dirty="0"/>
              <a:t>Like Charlie Brown's parents, Schulz's father was a barber and his mother a housewife.</a:t>
            </a:r>
          </a:p>
          <a:p>
            <a:r>
              <a:rPr lang="en-US" dirty="0"/>
              <a:t>Schulz admitted in interviews that, like Charlie Brown, he had often felt shy and withdrawn in his life</a:t>
            </a:r>
            <a:r>
              <a:rPr lang="en-US" dirty="0" smtClean="0"/>
              <a:t>. </a:t>
            </a:r>
          </a:p>
          <a:p>
            <a:r>
              <a:rPr lang="en-US" dirty="0" smtClean="0"/>
              <a:t>Schulz </a:t>
            </a:r>
            <a:r>
              <a:rPr lang="en-US" dirty="0"/>
              <a:t>reportedly had an intelligent dog when he was a boy. Although this dog was a </a:t>
            </a:r>
            <a:r>
              <a:rPr lang="en-US" dirty="0">
                <a:hlinkClick r:id="rId2" tooltip="Pointer (dog breed)"/>
              </a:rPr>
              <a:t>pointer</a:t>
            </a:r>
            <a:r>
              <a:rPr lang="en-US" dirty="0"/>
              <a:t>, and not a </a:t>
            </a:r>
            <a:r>
              <a:rPr lang="en-US" dirty="0">
                <a:hlinkClick r:id="rId3" tooltip="Beagle"/>
              </a:rPr>
              <a:t>beagle</a:t>
            </a:r>
            <a:r>
              <a:rPr lang="en-US" dirty="0"/>
              <a:t> as was Snoopy, family photos of the dog confirm a certain physical resemblance.</a:t>
            </a:r>
          </a:p>
          <a:p>
            <a:r>
              <a:rPr lang="en-US" dirty="0"/>
              <a:t>References to </a:t>
            </a:r>
            <a:r>
              <a:rPr lang="en-US" dirty="0" err="1"/>
              <a:t>Snoopy's</a:t>
            </a:r>
            <a:r>
              <a:rPr lang="en-US" dirty="0"/>
              <a:t> brother </a:t>
            </a:r>
            <a:r>
              <a:rPr lang="en-US" dirty="0">
                <a:hlinkClick r:id="rId4" tooltip="Spike (Peanuts)"/>
              </a:rPr>
              <a:t>Spike</a:t>
            </a:r>
            <a:r>
              <a:rPr lang="en-US" dirty="0"/>
              <a:t> living outside of </a:t>
            </a:r>
            <a:r>
              <a:rPr lang="en-US" dirty="0">
                <a:hlinkClick r:id="rId5" tooltip="Needles, California"/>
              </a:rPr>
              <a:t>Needles, California</a:t>
            </a:r>
            <a:r>
              <a:rPr lang="en-US" dirty="0"/>
              <a:t>, were likely influenced by the few years (1928–1930) that the Schulz family lived there; they had moved to Needles to join other family members who had relocated from Minnesota to tend to an ill cousin.</a:t>
            </a:r>
            <a:r>
              <a:rPr lang="en-US" baseline="30000" dirty="0">
                <a:hlinkClick r:id="rId6"/>
              </a:rPr>
              <a:t>[17]</a:t>
            </a:r>
            <a:endParaRPr lang="en-US" dirty="0"/>
          </a:p>
          <a:p>
            <a:r>
              <a:rPr lang="en-US" dirty="0"/>
              <a:t>Schulz's inspiration for Charlie Brown's unrequited love to the </a:t>
            </a:r>
            <a:r>
              <a:rPr lang="en-US" dirty="0">
                <a:hlinkClick r:id="rId7" tooltip="Little Red-Haired Girl"/>
              </a:rPr>
              <a:t>Little Red-Haired Girl</a:t>
            </a:r>
            <a:r>
              <a:rPr lang="en-US" dirty="0"/>
              <a:t> was </a:t>
            </a:r>
            <a:r>
              <a:rPr lang="en-US" dirty="0">
                <a:hlinkClick r:id="rId8" tooltip="Little Red-Haired Girl"/>
              </a:rPr>
              <a:t>Donna Mae Johnson</a:t>
            </a:r>
            <a:r>
              <a:rPr lang="en-US" dirty="0"/>
              <a:t>, an Art Instruction Inc. accountant with whom he fell in love. When Schulz finally proposed to her in June 1950, shortly after he had made his first contract with his syndicate, she turned him down and married another man.</a:t>
            </a:r>
          </a:p>
          <a:p>
            <a:r>
              <a:rPr lang="en-US" dirty="0">
                <a:hlinkClick r:id="rId9" tooltip="Linus van Pelt"/>
              </a:rPr>
              <a:t>Linus</a:t>
            </a:r>
            <a:r>
              <a:rPr lang="en-US" dirty="0"/>
              <a:t> and </a:t>
            </a:r>
            <a:r>
              <a:rPr lang="en-US" dirty="0">
                <a:hlinkClick r:id="rId10" tooltip="Shermy (Peanuts)"/>
              </a:rPr>
              <a:t>Shermy</a:t>
            </a:r>
            <a:r>
              <a:rPr lang="en-US" dirty="0"/>
              <a:t> were named for his good friends </a:t>
            </a:r>
            <a:r>
              <a:rPr lang="en-US" dirty="0">
                <a:hlinkClick r:id="rId11" tooltip="Linus Maurer"/>
              </a:rPr>
              <a:t>Linus Maurer</a:t>
            </a:r>
            <a:r>
              <a:rPr lang="en-US" dirty="0"/>
              <a:t> and Sherman Plepler, respectively.</a:t>
            </a:r>
            <a:r>
              <a:rPr lang="en-US" baseline="30000" dirty="0">
                <a:hlinkClick r:id="rId12"/>
              </a:rPr>
              <a:t>[18]</a:t>
            </a:r>
            <a:endParaRPr lang="en-US" dirty="0"/>
          </a:p>
          <a:p>
            <a:r>
              <a:rPr lang="en-US" dirty="0">
                <a:hlinkClick r:id="rId13" tooltip="Peppermint Patty"/>
              </a:rPr>
              <a:t>Peppermint Patty</a:t>
            </a:r>
            <a:r>
              <a:rPr lang="en-US" dirty="0"/>
              <a:t> was inspired by Patricia Swanson, one of his cousins on his mother's side. Schulz devised the character's name when he saw peppermint candies in his house.</a:t>
            </a:r>
            <a:r>
              <a:rPr lang="en-US" baseline="30000" dirty="0">
                <a:hlinkClick r:id="rId14"/>
              </a:rPr>
              <a:t>[19]</a:t>
            </a:r>
            <a:r>
              <a:rPr lang="en-US" baseline="30000" dirty="0">
                <a:hlinkClick r:id="rId15"/>
              </a:rPr>
              <a:t>[20]</a:t>
            </a:r>
            <a:endParaRPr lang="en-US" dirty="0"/>
          </a:p>
          <a:p>
            <a:endParaRPr lang="en-US" dirty="0"/>
          </a:p>
        </p:txBody>
      </p:sp>
      <p:pic>
        <p:nvPicPr>
          <p:cNvPr id="4" name="Picture 3"/>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8256494" y="103959"/>
            <a:ext cx="3065929" cy="2979699"/>
          </a:xfrm>
          <a:prstGeom prst="rect">
            <a:avLst/>
          </a:prstGeom>
        </p:spPr>
      </p:pic>
      <p:sp>
        <p:nvSpPr>
          <p:cNvPr id="5" name="Rectangle 4"/>
          <p:cNvSpPr/>
          <p:nvPr/>
        </p:nvSpPr>
        <p:spPr>
          <a:xfrm>
            <a:off x="1251678" y="1441188"/>
            <a:ext cx="5001204" cy="1077218"/>
          </a:xfrm>
          <a:prstGeom prst="rect">
            <a:avLst/>
          </a:prstGeom>
        </p:spPr>
        <p:txBody>
          <a:bodyPr wrap="square">
            <a:spAutoFit/>
          </a:bodyPr>
          <a:lstStyle/>
          <a:p>
            <a:r>
              <a:rPr lang="en-US" sz="3200" dirty="0"/>
              <a:t>Similarities Between </a:t>
            </a:r>
            <a:r>
              <a:rPr lang="en-US" sz="3200" dirty="0" err="1"/>
              <a:t>Shulz</a:t>
            </a:r>
            <a:r>
              <a:rPr lang="en-US" sz="3200" dirty="0"/>
              <a:t> </a:t>
            </a:r>
            <a:endParaRPr lang="en-US" sz="3200" dirty="0" smtClean="0"/>
          </a:p>
          <a:p>
            <a:r>
              <a:rPr lang="en-US" sz="3200" dirty="0" smtClean="0"/>
              <a:t>and </a:t>
            </a:r>
            <a:r>
              <a:rPr lang="en-US" sz="3200" dirty="0"/>
              <a:t>Charlie brown</a:t>
            </a:r>
            <a:r>
              <a:rPr lang="mr-IN" sz="3200" dirty="0"/>
              <a:t>…</a:t>
            </a:r>
            <a:endParaRPr lang="en-US" sz="3200" dirty="0"/>
          </a:p>
        </p:txBody>
      </p:sp>
    </p:spTree>
    <p:extLst>
      <p:ext uri="{BB962C8B-B14F-4D97-AF65-F5344CB8AC3E}">
        <p14:creationId xmlns:p14="http://schemas.microsoft.com/office/powerpoint/2010/main" val="656046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#1</a:t>
            </a:r>
            <a:endParaRPr lang="en-US" dirty="0"/>
          </a:p>
        </p:txBody>
      </p:sp>
      <p:sp>
        <p:nvSpPr>
          <p:cNvPr id="3" name="Content Placeholder 2"/>
          <p:cNvSpPr>
            <a:spLocks noGrp="1"/>
          </p:cNvSpPr>
          <p:nvPr>
            <p:ph idx="1"/>
          </p:nvPr>
        </p:nvSpPr>
        <p:spPr/>
        <p:txBody>
          <a:bodyPr/>
          <a:lstStyle/>
          <a:p>
            <a:r>
              <a:rPr lang="en-US" dirty="0" smtClean="0"/>
              <a:t>On a slip of paper, take a few minutes to tell us a story about a time in your life when you got in trouble</a:t>
            </a:r>
          </a:p>
          <a:p>
            <a:r>
              <a:rPr lang="en-US" dirty="0" smtClean="0"/>
              <a:t>You do not have to attach your name to this story</a:t>
            </a:r>
          </a:p>
          <a:p>
            <a:r>
              <a:rPr lang="en-US" dirty="0" smtClean="0"/>
              <a:t>When you are finished writing, fold your paper in half and drop it in the container at the front of the room</a:t>
            </a:r>
          </a:p>
        </p:txBody>
      </p:sp>
    </p:spTree>
    <p:extLst>
      <p:ext uri="{BB962C8B-B14F-4D97-AF65-F5344CB8AC3E}">
        <p14:creationId xmlns:p14="http://schemas.microsoft.com/office/powerpoint/2010/main" val="1644036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After hearing the stories of your classmates read aloud, choose one (it can be your own) that interests you, and turn this personal narrative into a short comic strip (min 3 Frames)</a:t>
            </a:r>
          </a:p>
          <a:p>
            <a:r>
              <a:rPr lang="en-US" dirty="0" smtClean="0"/>
              <a:t>Remember: </a:t>
            </a:r>
          </a:p>
          <a:p>
            <a:pPr lvl="1"/>
            <a:r>
              <a:rPr lang="en-US" dirty="0" smtClean="0"/>
              <a:t>Shorten the story by summarizing the main events in point form on paper before starting</a:t>
            </a:r>
          </a:p>
          <a:p>
            <a:pPr lvl="1"/>
            <a:r>
              <a:rPr lang="en-US" dirty="0" smtClean="0"/>
              <a:t>Put your events in chronological order (aim for 3-6 frames as this is a 1 day activity)</a:t>
            </a:r>
          </a:p>
          <a:p>
            <a:pPr lvl="1"/>
            <a:r>
              <a:rPr lang="en-US" dirty="0" smtClean="0"/>
              <a:t>Add speech bubbles to show what characters are thinking and saying</a:t>
            </a:r>
          </a:p>
          <a:p>
            <a:pPr lvl="1"/>
            <a:r>
              <a:rPr lang="en-US" dirty="0" smtClean="0"/>
              <a:t>Don’t forget your background (this can be as simple as a Horizon line, but make sure there are consistencies from frame to frame)</a:t>
            </a:r>
          </a:p>
          <a:p>
            <a:pPr lvl="1"/>
            <a:r>
              <a:rPr lang="en-US" dirty="0" smtClean="0"/>
              <a:t>Draw first in pencil, then use a fine liner (for this piece we are only working in black and white)</a:t>
            </a:r>
          </a:p>
          <a:p>
            <a:pPr lvl="1"/>
            <a:r>
              <a:rPr lang="en-US" dirty="0" smtClean="0"/>
              <a:t>Think about your marking making, adding different textures and contrast to your </a:t>
            </a:r>
            <a:r>
              <a:rPr lang="en-US" dirty="0" smtClean="0"/>
              <a:t>drawings</a:t>
            </a:r>
          </a:p>
          <a:p>
            <a:pPr lvl="1"/>
            <a:r>
              <a:rPr lang="en-US" dirty="0" smtClean="0"/>
              <a:t>Give your piece a title and put the title somewhere in Box #1</a:t>
            </a:r>
            <a:endParaRPr lang="en-US" dirty="0" smtClean="0"/>
          </a:p>
        </p:txBody>
      </p:sp>
    </p:spTree>
    <p:extLst>
      <p:ext uri="{BB962C8B-B14F-4D97-AF65-F5344CB8AC3E}">
        <p14:creationId xmlns:p14="http://schemas.microsoft.com/office/powerpoint/2010/main" val="1025699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Examples:</a:t>
            </a:r>
            <a:endParaRPr lang="en-US" sz="3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1678" y="2380129"/>
            <a:ext cx="10268230" cy="3328894"/>
          </a:xfrm>
        </p:spPr>
      </p:pic>
    </p:spTree>
    <p:extLst>
      <p:ext uri="{BB962C8B-B14F-4D97-AF65-F5344CB8AC3E}">
        <p14:creationId xmlns:p14="http://schemas.microsoft.com/office/powerpoint/2010/main" val="167271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6757" y="2103117"/>
            <a:ext cx="8966108" cy="3840483"/>
          </a:xfrm>
        </p:spPr>
      </p:pic>
    </p:spTree>
    <p:extLst>
      <p:ext uri="{BB962C8B-B14F-4D97-AF65-F5344CB8AC3E}">
        <p14:creationId xmlns:p14="http://schemas.microsoft.com/office/powerpoint/2010/main" val="1791095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Some More helpful hints</a:t>
            </a:r>
            <a:r>
              <a:rPr lang="mr-IN" sz="4400" dirty="0" smtClean="0"/>
              <a:t>…</a:t>
            </a:r>
            <a:endParaRPr lang="en-US" sz="4400"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61765" y="1148376"/>
            <a:ext cx="5448113" cy="5448113"/>
          </a:xfrm>
        </p:spPr>
      </p:pic>
    </p:spTree>
    <p:extLst>
      <p:ext uri="{BB962C8B-B14F-4D97-AF65-F5344CB8AC3E}">
        <p14:creationId xmlns:p14="http://schemas.microsoft.com/office/powerpoint/2010/main" val="1453669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93928" y="0"/>
            <a:ext cx="4437377" cy="6700441"/>
          </a:xfrm>
        </p:spPr>
      </p:pic>
    </p:spTree>
    <p:extLst>
      <p:ext uri="{BB962C8B-B14F-4D97-AF65-F5344CB8AC3E}">
        <p14:creationId xmlns:p14="http://schemas.microsoft.com/office/powerpoint/2010/main" val="419182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majorFont>
      <a:minorFont>
        <a:latin typeface="Gill Sans MT" panose="020B0502020104020203"/>
        <a:ea typeface=""/>
        <a:cs typeface=""/>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130</TotalTime>
  <Words>355</Words>
  <Application>Microsoft Macintosh PowerPoint</Application>
  <PresentationFormat>Widescreen</PresentationFormat>
  <Paragraphs>31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Gill Sans MT</vt:lpstr>
      <vt:lpstr>Impact</vt:lpstr>
      <vt:lpstr>Arial</vt:lpstr>
      <vt:lpstr>Badge</vt:lpstr>
      <vt:lpstr>An  Introduction to  Charles Shulz </vt:lpstr>
      <vt:lpstr>Charles Shulz</vt:lpstr>
      <vt:lpstr>PowerPoint Presentation</vt:lpstr>
      <vt:lpstr>TASK #1</vt:lpstr>
      <vt:lpstr>Task #2</vt:lpstr>
      <vt:lpstr>Examples:</vt:lpstr>
      <vt:lpstr>PowerPoint Presentation</vt:lpstr>
      <vt:lpstr>Some More helpful hints…</vt:lpstr>
      <vt:lpstr>PowerPoint Presentation</vt:lpstr>
      <vt:lpstr>PowerPoint Presentation</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Charles Shulz </dc:title>
  <dc:creator>Microsoft Office User</dc:creator>
  <cp:lastModifiedBy>Microsoft Office User</cp:lastModifiedBy>
  <cp:revision>12</cp:revision>
  <dcterms:created xsi:type="dcterms:W3CDTF">2017-09-17T20:42:52Z</dcterms:created>
  <dcterms:modified xsi:type="dcterms:W3CDTF">2017-09-18T20:41:32Z</dcterms:modified>
</cp:coreProperties>
</file>