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4627"/>
  </p:normalViewPr>
  <p:slideViewPr>
    <p:cSldViewPr snapToGrid="0" snapToObjects="1">
      <p:cViewPr varScale="1">
        <p:scale>
          <a:sx n="93" d="100"/>
          <a:sy n="93" d="100"/>
        </p:scale>
        <p:origin x="1368"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489AC05-ACF4-1948-B2B1-B1D1D81A6E56}"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9AC05-ACF4-1948-B2B1-B1D1D81A6E56}"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9AC05-ACF4-1948-B2B1-B1D1D81A6E56}"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9AC05-ACF4-1948-B2B1-B1D1D81A6E56}"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489AC05-ACF4-1948-B2B1-B1D1D81A6E56}"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9AC05-ACF4-1948-B2B1-B1D1D81A6E56}"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ED99-C7D2-354E-AB79-2F4A57B4313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9AC05-ACF4-1948-B2B1-B1D1D81A6E56}"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9AC05-ACF4-1948-B2B1-B1D1D81A6E56}"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9AC05-ACF4-1948-B2B1-B1D1D81A6E56}"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489AC05-ACF4-1948-B2B1-B1D1D81A6E56}" type="datetimeFigureOut">
              <a:rPr lang="en-US" smtClean="0"/>
              <a:t>1/26/18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626ED99-C7D2-354E-AB79-2F4A57B431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9AC05-ACF4-1948-B2B1-B1D1D81A6E56}"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ED99-C7D2-354E-AB79-2F4A57B431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489AC05-ACF4-1948-B2B1-B1D1D81A6E56}" type="datetimeFigureOut">
              <a:rPr lang="en-US" smtClean="0"/>
              <a:t>1/26/18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626ED99-C7D2-354E-AB79-2F4A57B431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47744" y="2105970"/>
            <a:ext cx="5648623" cy="1204306"/>
          </a:xfrm>
        </p:spPr>
        <p:txBody>
          <a:bodyPr/>
          <a:lstStyle/>
          <a:p>
            <a:r>
              <a:rPr lang="en-US" dirty="0" err="1"/>
              <a:t>Photocompositon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68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Simplicity </a:t>
            </a:r>
          </a:p>
        </p:txBody>
      </p:sp>
      <p:sp>
        <p:nvSpPr>
          <p:cNvPr id="5" name="TextBox 4"/>
          <p:cNvSpPr txBox="1"/>
          <p:nvPr/>
        </p:nvSpPr>
        <p:spPr>
          <a:xfrm>
            <a:off x="822960" y="1100138"/>
            <a:ext cx="2659870" cy="3693319"/>
          </a:xfrm>
          <a:prstGeom prst="rect">
            <a:avLst/>
          </a:prstGeom>
          <a:noFill/>
        </p:spPr>
        <p:txBody>
          <a:bodyPr wrap="square" rtlCol="0">
            <a:spAutoFit/>
          </a:bodyPr>
          <a:lstStyle/>
          <a:p>
            <a:r>
              <a:rPr lang="en-US" dirty="0"/>
              <a:t>Often a photo will lack impact because the main subject is so small it becomes lost among the clutter of its surroundings. By cropping tight around the subject you eliminate the background "noise", ensuring the subject gets the viewer's undivided attention. </a:t>
            </a:r>
          </a:p>
          <a:p>
            <a:endParaRPr lang="en-US" dirty="0"/>
          </a:p>
        </p:txBody>
      </p:sp>
      <p:pic>
        <p:nvPicPr>
          <p:cNvPr id="7" name="Content Placeholder 6" descr="girl-and-dog.jpg"/>
          <p:cNvPicPr>
            <a:picLocks noGrp="1" noChangeAspect="1"/>
          </p:cNvPicPr>
          <p:nvPr>
            <p:ph idx="1"/>
          </p:nvPr>
        </p:nvPicPr>
        <p:blipFill>
          <a:blip r:embed="rId2">
            <a:extLst>
              <a:ext uri="{28A0092B-C50C-407E-A947-70E740481C1C}">
                <a14:useLocalDpi xmlns:a14="http://schemas.microsoft.com/office/drawing/2010/main" val="0"/>
              </a:ext>
            </a:extLst>
          </a:blip>
          <a:srcRect l="-29309" r="-29309"/>
          <a:stretch>
            <a:fillRect/>
          </a:stretch>
        </p:blipFill>
        <p:spPr>
          <a:xfrm>
            <a:off x="2256327" y="1100138"/>
            <a:ext cx="7520940" cy="3579849"/>
          </a:xfrm>
        </p:spPr>
      </p:pic>
    </p:spTree>
    <p:extLst>
      <p:ext uri="{BB962C8B-B14F-4D97-AF65-F5344CB8AC3E}">
        <p14:creationId xmlns:p14="http://schemas.microsoft.com/office/powerpoint/2010/main" val="174505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Texture</a:t>
            </a:r>
          </a:p>
        </p:txBody>
      </p:sp>
      <p:pic>
        <p:nvPicPr>
          <p:cNvPr id="4" name="Content Placeholder 3" descr="cr_mega_374_aaaa.jpg"/>
          <p:cNvPicPr>
            <a:picLocks noGrp="1" noChangeAspect="1"/>
          </p:cNvPicPr>
          <p:nvPr>
            <p:ph idx="1"/>
          </p:nvPr>
        </p:nvPicPr>
        <p:blipFill>
          <a:blip r:embed="rId2">
            <a:extLst>
              <a:ext uri="{28A0092B-C50C-407E-A947-70E740481C1C}">
                <a14:useLocalDpi xmlns:a14="http://schemas.microsoft.com/office/drawing/2010/main" val="0"/>
              </a:ext>
            </a:extLst>
          </a:blip>
          <a:srcRect l="-28590" r="-28590"/>
          <a:stretch>
            <a:fillRect/>
          </a:stretch>
        </p:blipFill>
        <p:spPr>
          <a:xfrm>
            <a:off x="2331767" y="1100628"/>
            <a:ext cx="7520940" cy="3579849"/>
          </a:xfrm>
        </p:spPr>
      </p:pic>
      <p:sp>
        <p:nvSpPr>
          <p:cNvPr id="5" name="TextBox 4"/>
          <p:cNvSpPr txBox="1"/>
          <p:nvPr/>
        </p:nvSpPr>
        <p:spPr>
          <a:xfrm>
            <a:off x="528083" y="1135692"/>
            <a:ext cx="3143348" cy="2308324"/>
          </a:xfrm>
          <a:prstGeom prst="rect">
            <a:avLst/>
          </a:prstGeom>
          <a:noFill/>
        </p:spPr>
        <p:txBody>
          <a:bodyPr wrap="square" rtlCol="0">
            <a:spAutoFit/>
          </a:bodyPr>
          <a:lstStyle/>
          <a:p>
            <a:r>
              <a:rPr lang="en-US" dirty="0"/>
              <a:t>Anything which makes a picture feel more real will cause people to look at it longer. Look for pictures that accentuate the weave of the fabric in someone’s clothing, or sweat, tears or rain on a persons face. </a:t>
            </a:r>
          </a:p>
        </p:txBody>
      </p:sp>
    </p:spTree>
    <p:extLst>
      <p:ext uri="{BB962C8B-B14F-4D97-AF65-F5344CB8AC3E}">
        <p14:creationId xmlns:p14="http://schemas.microsoft.com/office/powerpoint/2010/main" val="227017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a:t>
            </a:r>
            <a:r>
              <a:rPr lang="en-US" dirty="0" err="1"/>
              <a:t>backgroud</a:t>
            </a:r>
            <a:endParaRPr lang="en-US" dirty="0"/>
          </a:p>
        </p:txBody>
      </p:sp>
      <p:sp>
        <p:nvSpPr>
          <p:cNvPr id="6" name="Rectangle 5"/>
          <p:cNvSpPr/>
          <p:nvPr/>
        </p:nvSpPr>
        <p:spPr>
          <a:xfrm>
            <a:off x="387417" y="1148662"/>
            <a:ext cx="3019972" cy="3693319"/>
          </a:xfrm>
          <a:prstGeom prst="rect">
            <a:avLst/>
          </a:prstGeom>
        </p:spPr>
        <p:txBody>
          <a:bodyPr wrap="square">
            <a:spAutoFit/>
          </a:bodyPr>
          <a:lstStyle/>
          <a:p>
            <a:r>
              <a:rPr lang="en-US" dirty="0"/>
              <a:t>How many times have you taken what you thought would be a great shot, only to find that the final image lacks impact because the subject blends into a busy background? Look around for a plain and unobtrusive background and compose your shot so that it doesn't distract or detract from the subject.  Consider a blurred background.</a:t>
            </a:r>
          </a:p>
        </p:txBody>
      </p:sp>
      <p:pic>
        <p:nvPicPr>
          <p:cNvPr id="8" name="Content Placeholder 7" descr="Pratten for web.jpg"/>
          <p:cNvPicPr>
            <a:picLocks noGrp="1" noChangeAspect="1"/>
          </p:cNvPicPr>
          <p:nvPr>
            <p:ph idx="1"/>
          </p:nvPr>
        </p:nvPicPr>
        <p:blipFill>
          <a:blip r:embed="rId2">
            <a:extLst>
              <a:ext uri="{28A0092B-C50C-407E-A947-70E740481C1C}">
                <a14:useLocalDpi xmlns:a14="http://schemas.microsoft.com/office/drawing/2010/main" val="0"/>
              </a:ext>
            </a:extLst>
          </a:blip>
          <a:srcRect l="-20030" r="-20030"/>
          <a:stretch>
            <a:fillRect/>
          </a:stretch>
        </p:blipFill>
        <p:spPr>
          <a:xfrm>
            <a:off x="2470075" y="1100628"/>
            <a:ext cx="7520940" cy="3579849"/>
          </a:xfrm>
        </p:spPr>
      </p:pic>
    </p:spTree>
    <p:extLst>
      <p:ext uri="{BB962C8B-B14F-4D97-AF65-F5344CB8AC3E}">
        <p14:creationId xmlns:p14="http://schemas.microsoft.com/office/powerpoint/2010/main" val="36668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a:t>
            </a:r>
          </a:p>
        </p:txBody>
      </p:sp>
      <p:pic>
        <p:nvPicPr>
          <p:cNvPr id="4" name="Content Placeholder 3" descr="framing+3.jpg"/>
          <p:cNvPicPr>
            <a:picLocks noGrp="1" noChangeAspect="1"/>
          </p:cNvPicPr>
          <p:nvPr>
            <p:ph idx="1"/>
          </p:nvPr>
        </p:nvPicPr>
        <p:blipFill>
          <a:blip r:embed="rId2">
            <a:extLst>
              <a:ext uri="{28A0092B-C50C-407E-A947-70E740481C1C}">
                <a14:useLocalDpi xmlns:a14="http://schemas.microsoft.com/office/drawing/2010/main" val="0"/>
              </a:ext>
            </a:extLst>
          </a:blip>
          <a:srcRect l="-19855" r="-19855"/>
          <a:stretch>
            <a:fillRect/>
          </a:stretch>
        </p:blipFill>
        <p:spPr>
          <a:xfrm>
            <a:off x="1979713" y="1100628"/>
            <a:ext cx="7520940" cy="3579849"/>
          </a:xfrm>
        </p:spPr>
      </p:pic>
      <p:sp>
        <p:nvSpPr>
          <p:cNvPr id="5" name="TextBox 4"/>
          <p:cNvSpPr txBox="1"/>
          <p:nvPr/>
        </p:nvSpPr>
        <p:spPr>
          <a:xfrm>
            <a:off x="427495" y="1100628"/>
            <a:ext cx="2706125" cy="3970318"/>
          </a:xfrm>
          <a:prstGeom prst="rect">
            <a:avLst/>
          </a:prstGeom>
          <a:noFill/>
        </p:spPr>
        <p:txBody>
          <a:bodyPr wrap="square" rtlCol="0">
            <a:spAutoFit/>
          </a:bodyPr>
          <a:lstStyle/>
          <a:p>
            <a:r>
              <a:rPr lang="en-US" dirty="0"/>
              <a:t>The world is full of objects which make perfect natural frames, such as trees, archways and holes. By placing these around the edge of the composition you help to isolate the main subject from the outside world. The result is a more focused image which draws your eye naturally to the main point of interest.</a:t>
            </a:r>
          </a:p>
        </p:txBody>
      </p:sp>
    </p:spTree>
    <p:extLst>
      <p:ext uri="{BB962C8B-B14F-4D97-AF65-F5344CB8AC3E}">
        <p14:creationId xmlns:p14="http://schemas.microsoft.com/office/powerpoint/2010/main" val="255516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Lines</a:t>
            </a:r>
          </a:p>
        </p:txBody>
      </p:sp>
      <p:pic>
        <p:nvPicPr>
          <p:cNvPr id="4" name="Content Placeholder 3" descr="http://digital-photography-school.com/wp-content/uploads/2008/09/lines.jpg"/>
          <p:cNvPicPr>
            <a:picLocks noGrp="1"/>
          </p:cNvPicPr>
          <p:nvPr>
            <p:ph idx="1"/>
          </p:nvPr>
        </p:nvPicPr>
        <p:blipFill>
          <a:blip r:embed="rId2">
            <a:extLst>
              <a:ext uri="{28A0092B-C50C-407E-A947-70E740481C1C}">
                <a14:useLocalDpi xmlns:a14="http://schemas.microsoft.com/office/drawing/2010/main" val="0"/>
              </a:ext>
            </a:extLst>
          </a:blip>
          <a:srcRect l="-21605" r="-21605"/>
          <a:stretch>
            <a:fillRect/>
          </a:stretch>
        </p:blipFill>
        <p:spPr bwMode="auto">
          <a:xfrm>
            <a:off x="2402034" y="1100138"/>
            <a:ext cx="7651750" cy="3579812"/>
          </a:xfrm>
          <a:prstGeom prst="rect">
            <a:avLst/>
          </a:prstGeom>
          <a:noFill/>
          <a:ln>
            <a:noFill/>
          </a:ln>
        </p:spPr>
      </p:pic>
      <p:sp>
        <p:nvSpPr>
          <p:cNvPr id="5" name="TextBox 4"/>
          <p:cNvSpPr txBox="1"/>
          <p:nvPr/>
        </p:nvSpPr>
        <p:spPr>
          <a:xfrm>
            <a:off x="364628" y="1100628"/>
            <a:ext cx="3193642" cy="3693319"/>
          </a:xfrm>
          <a:prstGeom prst="rect">
            <a:avLst/>
          </a:prstGeom>
          <a:noFill/>
        </p:spPr>
        <p:txBody>
          <a:bodyPr wrap="square" rtlCol="0">
            <a:spAutoFit/>
          </a:bodyPr>
          <a:lstStyle/>
          <a:p>
            <a:r>
              <a:rPr lang="en-US" dirty="0"/>
              <a:t>When we look at a photo our eye is naturally drawn along lines. By thinking about how you place lines in your composition, you can affect the way we view the image. Diagonal lines create dynamic compositions, leading lines carry the viewer’s eye into the picture, while repetitive lines draw the viewer’s attention to the center of interest.</a:t>
            </a:r>
          </a:p>
          <a:p>
            <a:endParaRPr lang="en-US" dirty="0"/>
          </a:p>
        </p:txBody>
      </p:sp>
    </p:spTree>
    <p:extLst>
      <p:ext uri="{BB962C8B-B14F-4D97-AF65-F5344CB8AC3E}">
        <p14:creationId xmlns:p14="http://schemas.microsoft.com/office/powerpoint/2010/main" val="82810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of Thirds</a:t>
            </a:r>
          </a:p>
        </p:txBody>
      </p:sp>
      <p:pic>
        <p:nvPicPr>
          <p:cNvPr id="4" name="Content Placeholder 3" descr="http://digital-photography-school.com/wp-content/uploads/2008/09/depth-of-field-3.jpg"/>
          <p:cNvPicPr>
            <a:picLocks noGrp="1"/>
          </p:cNvPicPr>
          <p:nvPr>
            <p:ph idx="1"/>
          </p:nvPr>
        </p:nvPicPr>
        <p:blipFill>
          <a:blip r:embed="rId2">
            <a:extLst>
              <a:ext uri="{28A0092B-C50C-407E-A947-70E740481C1C}">
                <a14:useLocalDpi xmlns:a14="http://schemas.microsoft.com/office/drawing/2010/main" val="0"/>
              </a:ext>
            </a:extLst>
          </a:blip>
          <a:srcRect l="-19960" r="-19960"/>
          <a:stretch>
            <a:fillRect/>
          </a:stretch>
        </p:blipFill>
        <p:spPr bwMode="auto">
          <a:xfrm>
            <a:off x="2859849" y="2523025"/>
            <a:ext cx="4935654" cy="2349294"/>
          </a:xfrm>
          <a:prstGeom prst="rect">
            <a:avLst/>
          </a:prstGeom>
          <a:noFill/>
          <a:ln>
            <a:noFill/>
          </a:ln>
        </p:spPr>
      </p:pic>
      <p:sp>
        <p:nvSpPr>
          <p:cNvPr id="6" name="Rectangle 5"/>
          <p:cNvSpPr/>
          <p:nvPr/>
        </p:nvSpPr>
        <p:spPr>
          <a:xfrm>
            <a:off x="528083" y="1112349"/>
            <a:ext cx="2891880" cy="2585323"/>
          </a:xfrm>
          <a:prstGeom prst="rect">
            <a:avLst/>
          </a:prstGeom>
        </p:spPr>
        <p:txBody>
          <a:bodyPr wrap="square">
            <a:spAutoFit/>
          </a:bodyPr>
          <a:lstStyle/>
          <a:p>
            <a:r>
              <a:rPr lang="en-US" dirty="0"/>
              <a:t>Imagine the image in the picture frame is divided into thirds both horizontally and vertically, creating nine equal segments. The center of interest/most important elements should be placed at the point where these lines intersect.  </a:t>
            </a:r>
          </a:p>
        </p:txBody>
      </p:sp>
      <p:pic>
        <p:nvPicPr>
          <p:cNvPr id="7" name="Picture 6" descr="ighthouse with rule of thirds grid"/>
          <p:cNvPicPr/>
          <p:nvPr/>
        </p:nvPicPr>
        <p:blipFill>
          <a:blip r:embed="rId3">
            <a:extLst>
              <a:ext uri="{28A0092B-C50C-407E-A947-70E740481C1C}">
                <a14:useLocalDpi xmlns:a14="http://schemas.microsoft.com/office/drawing/2010/main" val="0"/>
              </a:ext>
            </a:extLst>
          </a:blip>
          <a:srcRect/>
          <a:stretch>
            <a:fillRect/>
          </a:stretch>
        </p:blipFill>
        <p:spPr bwMode="auto">
          <a:xfrm>
            <a:off x="5155091" y="219701"/>
            <a:ext cx="3681251" cy="2199506"/>
          </a:xfrm>
          <a:prstGeom prst="rect">
            <a:avLst/>
          </a:prstGeom>
          <a:noFill/>
          <a:ln>
            <a:noFill/>
          </a:ln>
        </p:spPr>
      </p:pic>
    </p:spTree>
    <p:extLst>
      <p:ext uri="{BB962C8B-B14F-4D97-AF65-F5344CB8AC3E}">
        <p14:creationId xmlns:p14="http://schemas.microsoft.com/office/powerpoint/2010/main" val="234202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Viewpoint</a:t>
            </a:r>
          </a:p>
        </p:txBody>
      </p:sp>
      <p:pic>
        <p:nvPicPr>
          <p:cNvPr id="5" name="Content Placeholder 4"/>
          <p:cNvPicPr>
            <a:picLocks noGrp="1" noChangeAspect="1"/>
          </p:cNvPicPr>
          <p:nvPr>
            <p:ph idx="1"/>
          </p:nvPr>
        </p:nvPicPr>
        <p:blipFill>
          <a:blip r:embed="rId2"/>
          <a:srcRect l="-54944" r="-54944"/>
          <a:stretch>
            <a:fillRect/>
          </a:stretch>
        </p:blipFill>
        <p:spPr>
          <a:xfrm>
            <a:off x="2784409" y="1100628"/>
            <a:ext cx="7520940" cy="3579849"/>
          </a:xfrm>
        </p:spPr>
      </p:pic>
      <p:sp>
        <p:nvSpPr>
          <p:cNvPr id="6" name="TextBox 5"/>
          <p:cNvSpPr txBox="1"/>
          <p:nvPr/>
        </p:nvSpPr>
        <p:spPr>
          <a:xfrm>
            <a:off x="716683" y="1207184"/>
            <a:ext cx="4010913" cy="3693319"/>
          </a:xfrm>
          <a:prstGeom prst="rect">
            <a:avLst/>
          </a:prstGeom>
          <a:noFill/>
        </p:spPr>
        <p:txBody>
          <a:bodyPr wrap="square" rtlCol="0">
            <a:spAutoFit/>
          </a:bodyPr>
          <a:lstStyle/>
          <a:p>
            <a:r>
              <a:rPr lang="en-US" dirty="0"/>
              <a:t>Before photographing your subject, take time to think about where you will shoot it from. Our viewpoint has a massive impact on the composition of our photo, and as a result it can greatly affect the message that the shot conveys. Rather than just shooting from eye level, consider photographing from high above, down at ground level, from the side, from the back, from a long way away, from very close up, and so on.</a:t>
            </a:r>
          </a:p>
          <a:p>
            <a:endParaRPr lang="en-US" dirty="0"/>
          </a:p>
        </p:txBody>
      </p:sp>
    </p:spTree>
    <p:extLst>
      <p:ext uri="{BB962C8B-B14F-4D97-AF65-F5344CB8AC3E}">
        <p14:creationId xmlns:p14="http://schemas.microsoft.com/office/powerpoint/2010/main" val="69198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p>
        </p:txBody>
      </p:sp>
      <p:sp>
        <p:nvSpPr>
          <p:cNvPr id="3" name="Content Placeholder 2"/>
          <p:cNvSpPr>
            <a:spLocks noGrp="1"/>
          </p:cNvSpPr>
          <p:nvPr>
            <p:ph idx="1"/>
          </p:nvPr>
        </p:nvSpPr>
        <p:spPr>
          <a:xfrm>
            <a:off x="238894" y="1100628"/>
            <a:ext cx="3231361" cy="3579849"/>
          </a:xfrm>
        </p:spPr>
        <p:txBody>
          <a:bodyPr/>
          <a:lstStyle/>
          <a:p>
            <a:r>
              <a:rPr lang="en-US" dirty="0"/>
              <a:t>       Placing your main subject </a:t>
            </a:r>
            <a:r>
              <a:rPr lang="en-US" dirty="0" err="1"/>
              <a:t>off-centre</a:t>
            </a:r>
            <a:r>
              <a:rPr lang="en-US" dirty="0"/>
              <a:t>, as with the rule of thirds, creates a more interesting photo, but it can leave a void in the scene which can make it feel empty. You should balance the "weight" of your subject by including another object of lesser importance to fill the space.</a:t>
            </a:r>
          </a:p>
          <a:p>
            <a:endParaRPr lang="en-US" dirty="0"/>
          </a:p>
        </p:txBody>
      </p:sp>
      <p:pic>
        <p:nvPicPr>
          <p:cNvPr id="4" name="Picture 3" descr="oad sign with building behind"/>
          <p:cNvPicPr/>
          <p:nvPr/>
        </p:nvPicPr>
        <p:blipFill>
          <a:blip r:embed="rId2">
            <a:extLst>
              <a:ext uri="{28A0092B-C50C-407E-A947-70E740481C1C}">
                <a14:useLocalDpi xmlns:a14="http://schemas.microsoft.com/office/drawing/2010/main" val="0"/>
              </a:ext>
            </a:extLst>
          </a:blip>
          <a:srcRect/>
          <a:stretch>
            <a:fillRect/>
          </a:stretch>
        </p:blipFill>
        <p:spPr bwMode="auto">
          <a:xfrm>
            <a:off x="3671432" y="1100628"/>
            <a:ext cx="4672468" cy="3187389"/>
          </a:xfrm>
          <a:prstGeom prst="rect">
            <a:avLst/>
          </a:prstGeom>
          <a:noFill/>
          <a:ln>
            <a:noFill/>
          </a:ln>
        </p:spPr>
      </p:pic>
    </p:spTree>
    <p:extLst>
      <p:ext uri="{BB962C8B-B14F-4D97-AF65-F5344CB8AC3E}">
        <p14:creationId xmlns:p14="http://schemas.microsoft.com/office/powerpoint/2010/main" val="269337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8504</TotalTime>
  <Words>470</Words>
  <Application>Microsoft Macintosh PowerPoint</Application>
  <PresentationFormat>On-screen Show (4:3)</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Franklin Gothic Book</vt:lpstr>
      <vt:lpstr>Franklin Gothic Medium</vt:lpstr>
      <vt:lpstr>Tunga</vt:lpstr>
      <vt:lpstr>Wingdings</vt:lpstr>
      <vt:lpstr>Angles</vt:lpstr>
      <vt:lpstr>Photocompositon</vt:lpstr>
      <vt:lpstr>Simplicity </vt:lpstr>
      <vt:lpstr>Texture</vt:lpstr>
      <vt:lpstr>Controlled backgroud</vt:lpstr>
      <vt:lpstr>Framing</vt:lpstr>
      <vt:lpstr>Leading Lines</vt:lpstr>
      <vt:lpstr>Rule of Thirds</vt:lpstr>
      <vt:lpstr>Viewpoint</vt:lpstr>
      <vt:lpstr>Balance</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Photocompositon</dc:title>
  <dc:creator>Collingwood User</dc:creator>
  <cp:lastModifiedBy>Microsoft Office User</cp:lastModifiedBy>
  <cp:revision>10</cp:revision>
  <dcterms:created xsi:type="dcterms:W3CDTF">2012-09-25T03:52:59Z</dcterms:created>
  <dcterms:modified xsi:type="dcterms:W3CDTF">2018-02-01T17:15:00Z</dcterms:modified>
</cp:coreProperties>
</file>